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1" r:id="rId5"/>
    <p:sldId id="260" r:id="rId6"/>
    <p:sldId id="256" r:id="rId7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09BF4-E2E7-454A-A1A4-1AD79C89405B}" type="datetimeFigureOut">
              <a:rPr lang="es-DO" smtClean="0"/>
              <a:t>01/08/2013</a:t>
            </a:fld>
            <a:endParaRPr lang="es-D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1EF6-6751-4D8E-981C-72D3490F2A9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285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1EF6-6751-4D8E-981C-72D3490F2A96}" type="slidenum">
              <a:rPr lang="es-DO" smtClean="0"/>
              <a:t>3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9693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D26F-CC89-4774-85E0-B21C0EF33EAB}" type="datetimeFigureOut">
              <a:rPr lang="es-DO" smtClean="0"/>
              <a:t>01/08/2013</a:t>
            </a:fld>
            <a:endParaRPr lang="es-D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34A467-DED1-4C75-AE21-F5EC9C073180}" type="slidenum">
              <a:rPr lang="es-DO" smtClean="0"/>
              <a:t>‹Nº›</a:t>
            </a:fld>
            <a:endParaRPr lang="es-DO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D26F-CC89-4774-85E0-B21C0EF33EAB}" type="datetimeFigureOut">
              <a:rPr lang="es-DO" smtClean="0"/>
              <a:t>01/08/2013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A467-DED1-4C75-AE21-F5EC9C073180}" type="slidenum">
              <a:rPr lang="es-DO" smtClean="0"/>
              <a:t>‹Nº›</a:t>
            </a:fld>
            <a:endParaRPr lang="es-D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834A467-DED1-4C75-AE21-F5EC9C073180}" type="slidenum">
              <a:rPr lang="es-DO" smtClean="0"/>
              <a:t>‹Nº›</a:t>
            </a:fld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D26F-CC89-4774-85E0-B21C0EF33EAB}" type="datetimeFigureOut">
              <a:rPr lang="es-DO" smtClean="0"/>
              <a:t>01/08/2013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D26F-CC89-4774-85E0-B21C0EF33EAB}" type="datetimeFigureOut">
              <a:rPr lang="es-DO" smtClean="0"/>
              <a:t>01/08/2013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834A467-DED1-4C75-AE21-F5EC9C073180}" type="slidenum">
              <a:rPr lang="es-DO" smtClean="0"/>
              <a:t>‹Nº›</a:t>
            </a:fld>
            <a:endParaRPr lang="es-D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D26F-CC89-4774-85E0-B21C0EF33EAB}" type="datetimeFigureOut">
              <a:rPr lang="es-DO" smtClean="0"/>
              <a:t>01/08/2013</a:t>
            </a:fld>
            <a:endParaRPr lang="es-D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34A467-DED1-4C75-AE21-F5EC9C073180}" type="slidenum">
              <a:rPr lang="es-DO" smtClean="0"/>
              <a:t>‹Nº›</a:t>
            </a:fld>
            <a:endParaRPr lang="es-D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626D26F-CC89-4774-85E0-B21C0EF33EAB}" type="datetimeFigureOut">
              <a:rPr lang="es-DO" smtClean="0"/>
              <a:t>01/08/2013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A467-DED1-4C75-AE21-F5EC9C073180}" type="slidenum">
              <a:rPr lang="es-DO" smtClean="0"/>
              <a:t>‹Nº›</a:t>
            </a:fld>
            <a:endParaRPr lang="es-D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D26F-CC89-4774-85E0-B21C0EF33EAB}" type="datetimeFigureOut">
              <a:rPr lang="es-DO" smtClean="0"/>
              <a:t>01/08/2013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DO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834A467-DED1-4C75-AE21-F5EC9C073180}" type="slidenum">
              <a:rPr lang="es-DO" smtClean="0"/>
              <a:t>‹Nº›</a:t>
            </a:fld>
            <a:endParaRPr lang="es-DO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D26F-CC89-4774-85E0-B21C0EF33EAB}" type="datetimeFigureOut">
              <a:rPr lang="es-DO" smtClean="0"/>
              <a:t>01/08/2013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834A467-DED1-4C75-AE21-F5EC9C073180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D26F-CC89-4774-85E0-B21C0EF33EAB}" type="datetimeFigureOut">
              <a:rPr lang="es-DO" smtClean="0"/>
              <a:t>01/08/2013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34A467-DED1-4C75-AE21-F5EC9C073180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34A467-DED1-4C75-AE21-F5EC9C073180}" type="slidenum">
              <a:rPr lang="es-DO" smtClean="0"/>
              <a:t>‹Nº›</a:t>
            </a:fld>
            <a:endParaRPr lang="es-DO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D26F-CC89-4774-85E0-B21C0EF33EAB}" type="datetimeFigureOut">
              <a:rPr lang="es-DO" smtClean="0"/>
              <a:t>01/08/2013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D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834A467-DED1-4C75-AE21-F5EC9C073180}" type="slidenum">
              <a:rPr lang="es-DO" smtClean="0"/>
              <a:t>‹Nº›</a:t>
            </a:fld>
            <a:endParaRPr lang="es-D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626D26F-CC89-4774-85E0-B21C0EF33EAB}" type="datetimeFigureOut">
              <a:rPr lang="es-DO" smtClean="0"/>
              <a:t>01/08/2013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D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626D26F-CC89-4774-85E0-B21C0EF33EAB}" type="datetimeFigureOut">
              <a:rPr lang="es-DO" smtClean="0"/>
              <a:t>01/08/2013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DO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34A467-DED1-4C75-AE21-F5EC9C073180}" type="slidenum">
              <a:rPr lang="es-DO" smtClean="0"/>
              <a:t>‹Nº›</a:t>
            </a:fld>
            <a:endParaRPr lang="es-DO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004" y="116632"/>
            <a:ext cx="8229600" cy="1143000"/>
          </a:xfrm>
        </p:spPr>
        <p:txBody>
          <a:bodyPr>
            <a:noAutofit/>
          </a:bodyPr>
          <a:lstStyle/>
          <a:p>
            <a:r>
              <a:rPr lang="es-DO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Memoria postulación PNC 2013</a:t>
            </a:r>
            <a:endParaRPr lang="es-DO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 descr="E:\EmnaAredondo\DSC_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3" y="1484784"/>
            <a:ext cx="7791199" cy="517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Camino al MAP</a:t>
            </a:r>
            <a:endParaRPr lang="es-DO" sz="4800" b="1" i="1" dirty="0"/>
          </a:p>
        </p:txBody>
      </p:sp>
      <p:pic>
        <p:nvPicPr>
          <p:cNvPr id="2051" name="Picture 3" descr="E:\EmnaAredondo\DSC0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1"/>
            <a:ext cx="7452828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4427984" y="1124744"/>
            <a:ext cx="2376264" cy="1152128"/>
          </a:xfrm>
          <a:prstGeom prst="cloudCallout">
            <a:avLst>
              <a:gd name="adj1" fmla="val 22972"/>
              <a:gd name="adj2" fmla="val 9857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brillan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es-DO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9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Formal </a:t>
            </a:r>
            <a:r>
              <a:rPr lang="en-US" sz="4000" b="1" i="1" dirty="0" err="1" smtClean="0"/>
              <a:t>Entrega</a:t>
            </a:r>
            <a:endParaRPr lang="es-DO" sz="4000" b="1" i="1" dirty="0"/>
          </a:p>
        </p:txBody>
      </p:sp>
      <p:pic>
        <p:nvPicPr>
          <p:cNvPr id="4" name="Picture 2" descr="E:\EmnaAredondo\DSC00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6" y="1329213"/>
            <a:ext cx="8118234" cy="54121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Evidencias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Criterio</a:t>
            </a:r>
            <a:endParaRPr lang="es-DO" dirty="0"/>
          </a:p>
        </p:txBody>
      </p:sp>
      <p:pic>
        <p:nvPicPr>
          <p:cNvPr id="1026" name="Picture 2" descr="E:\EmnaAredondo\DSC0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36904" cy="5424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de nube"/>
          <p:cNvSpPr/>
          <p:nvPr/>
        </p:nvSpPr>
        <p:spPr>
          <a:xfrm>
            <a:off x="2051720" y="1556792"/>
            <a:ext cx="2016224" cy="1152128"/>
          </a:xfrm>
          <a:prstGeom prst="cloudCallout">
            <a:avLst>
              <a:gd name="adj1" fmla="val 76303"/>
              <a:gd name="adj2" fmla="val -55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 </a:t>
            </a:r>
            <a:r>
              <a:rPr lang="en-US" dirty="0" err="1" smtClean="0"/>
              <a:t>cuantas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son??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1963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EmnaAredondo\DSC000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2196"/>
            <a:ext cx="8424936" cy="56166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1331640" y="188640"/>
            <a:ext cx="3456384" cy="1800200"/>
          </a:xfrm>
          <a:prstGeom prst="cloudCallout">
            <a:avLst>
              <a:gd name="adj1" fmla="val 48024"/>
              <a:gd name="adj2" fmla="val 6667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Wow,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gente</a:t>
            </a:r>
            <a:r>
              <a:rPr lang="en-US" dirty="0" smtClean="0"/>
              <a:t> </a:t>
            </a:r>
            <a:r>
              <a:rPr lang="en-US" dirty="0" err="1" smtClean="0"/>
              <a:t>gano</a:t>
            </a:r>
            <a:r>
              <a:rPr lang="en-US" dirty="0" smtClean="0"/>
              <a:t>, con solo </a:t>
            </a:r>
            <a:r>
              <a:rPr lang="en-US" dirty="0" err="1" smtClean="0"/>
              <a:t>mirar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presentacion</a:t>
            </a:r>
            <a:r>
              <a:rPr lang="en-US" dirty="0" smtClean="0"/>
              <a:t> 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0807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mnaAredondo\DSC0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6" y="1052734"/>
            <a:ext cx="8496944" cy="56646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5580112" y="16224"/>
            <a:ext cx="2429650" cy="1468560"/>
          </a:xfrm>
          <a:prstGeom prst="cloudCallout">
            <a:avLst>
              <a:gd name="adj1" fmla="val -46360"/>
              <a:gd name="adj2" fmla="val 8584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Felicidad</a:t>
            </a:r>
            <a:endParaRPr lang="en-US" dirty="0" smtClean="0"/>
          </a:p>
          <a:p>
            <a:pPr algn="ctr"/>
            <a:r>
              <a:rPr lang="en-US" dirty="0" err="1" smtClean="0"/>
              <a:t>Entregamos</a:t>
            </a:r>
            <a:r>
              <a:rPr lang="en-US" dirty="0" smtClean="0"/>
              <a:t>!!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6006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</TotalTime>
  <Words>43</Words>
  <Application>Microsoft Office PowerPoint</Application>
  <PresentationFormat>Presentación en pantalla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Civil</vt:lpstr>
      <vt:lpstr>Memoria postulación PNC 2013</vt:lpstr>
      <vt:lpstr>Camino al MAP</vt:lpstr>
      <vt:lpstr>Formal Entrega</vt:lpstr>
      <vt:lpstr>Las Evidencias de cada Criterio</vt:lpstr>
      <vt:lpstr>Presentación de PowerPoint</vt:lpstr>
      <vt:lpstr>Presentación de PowerPoint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Postulacion PNC 2013</dc:title>
  <dc:creator>Rosa Moquete</dc:creator>
  <cp:lastModifiedBy>Rosa Moquete</cp:lastModifiedBy>
  <cp:revision>5</cp:revision>
  <dcterms:created xsi:type="dcterms:W3CDTF">2013-08-01T17:50:11Z</dcterms:created>
  <dcterms:modified xsi:type="dcterms:W3CDTF">2013-08-01T18:57:46Z</dcterms:modified>
</cp:coreProperties>
</file>